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5632D0-946A-5F95-071E-D9E1E9881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0FEE07-8AEE-1D2A-37EA-7A7323097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4AED73-4090-77C8-CC1D-414DE4A3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5EA17D-96FB-8229-306E-0D71A9E9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246A49-5F65-AF78-190F-DCD785FE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348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9CFC29-F125-BAE8-D133-A6544B79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436A340-6CFA-5C57-1E30-0AB830DC0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D3A34B-E91E-C812-4376-DDB292E0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4F8A99-79EF-A478-1E0B-6764AF86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C1D162-F25C-CB26-C510-B33C17AF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04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A5E29AD-8DB5-1D5B-045E-0E80BB5E1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C7D4EA-0BFB-85F3-4D03-25520BF84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A55025-1494-349B-9236-3C8D0AF0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AEA4A4-3672-1B63-5796-FD72D7BE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E42B51-899F-612B-1392-65AF1671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D2D807-7293-EEB8-4FA0-11FC90CE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105C1B-A287-DFEA-6502-B4A70E35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4A2B02-5F6B-77EF-E162-E98F7C0E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9FD6CE-8B4D-FD34-D019-2DA7C712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496102-686B-60FA-8536-F809AA42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87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470014-5C42-F952-5038-E128079D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E48EDE5-B0D2-0B29-EA7F-D388C6F7B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AAB792-C4CE-8B83-8339-6164FB0A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823649-72A9-5B7C-1F1D-433A975A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395692-C937-700A-9B7C-09DD88CB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3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653FEB-3AF4-697B-7CE2-A0ED0B99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E72A2F-C208-8E7B-D4BC-B78A44737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371655-188E-F7B9-1107-B658A3DC1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D6E064-8065-6F40-06E6-C51F34C7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7C38A6-48B1-8CF5-766E-FFE3021D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C3D87A-C113-E7AB-68E8-FED37768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98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C4942-D85D-3C56-3164-491742AF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C7C61B-7549-435F-52FB-027B7ECED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8E37B0B-F7E7-D2F3-0CD1-1C29AC332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902F4EC-3F3C-D3D7-BF1B-92DDF2E1A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05269A4-A737-99BD-B2A7-2234DA5FF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0ED9FE-C6DE-F4A2-CF2A-7CF553C7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3824ADE-F2B1-6078-857C-6A34F9C7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DCB3376-1EAA-0D82-B324-B7C76AA3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94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82B8B-BA42-9E71-63FB-6C7898BD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5F8062-17E8-ADDD-6172-77BE5A2ED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DA549F9-417B-BC59-D625-EBDED22E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45B060D-31D3-BD1F-A361-23419D99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798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7AA1A3D-E6C5-FFBF-2BE2-557CFBB04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E6853A2-5EE4-22E9-5826-3815ECC0D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30F3E6-AA7A-1D58-AC01-AB676D51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57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134FC-06BD-2FB1-47FE-CF83F7D5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68E212-E107-AF09-FF07-A81020565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FFD3AA-1AB5-B1BE-601C-E316D94A7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A96A25-E543-4CC5-1851-CFC3B91B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C15EF68-14FD-5C30-7DAB-230300EA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406362E-CB70-EB73-1677-20379EB2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64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F0B97-0DAB-C844-6199-4314B7E4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BBBF9E0-468E-10C1-F31D-D2C6DBD5E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7DC6FDD-2557-2938-5379-634D9E66F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631690-2601-512F-9542-D371303F1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E22236-BE10-3791-A752-A8A86041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A9A9A6-FAB8-CFD4-A994-668CC973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84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4E6EA2A-0DB4-5C5E-C83C-07991E3F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3D6DB2-2EB2-73D0-9522-6A669B29E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17064C-4BC3-FBB6-65C0-1DE63231D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3D714-AF7F-464E-BE7C-60169FB050CE}" type="datetimeFigureOut">
              <a:rPr kumimoji="1" lang="ja-JP" altLang="en-US" smtClean="0"/>
              <a:t>2022/7/19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5AB833-09F1-D47B-F6CB-F14CA4E2F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CD5D8E-B636-EEC3-8C19-EC849E271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24468-256F-46EE-8382-0328EAF98C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417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197AC3-C0BE-0682-48CB-B3D20328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208C659-B779-CA29-3B2A-C1BFFC3F8D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61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E554DE-B7D4-CD80-FC79-3999F369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Boids1">
            <a:hlinkClick r:id="" action="ppaction://media"/>
            <a:extLst>
              <a:ext uri="{FF2B5EF4-FFF2-40B4-BE49-F238E27FC236}">
                <a16:creationId xmlns:a16="http://schemas.microsoft.com/office/drawing/2014/main" id="{5880CF54-D079-583F-F0F5-9A5B543A5E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418" y="0"/>
            <a:ext cx="11429164" cy="6858000"/>
          </a:xfrm>
        </p:spPr>
      </p:pic>
    </p:spTree>
    <p:extLst>
      <p:ext uri="{BB962C8B-B14F-4D97-AF65-F5344CB8AC3E}">
        <p14:creationId xmlns:p14="http://schemas.microsoft.com/office/powerpoint/2010/main" val="5872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A3DAAD-8DBB-55A8-B1AE-10909DE2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Boids2">
            <a:hlinkClick r:id="" action="ppaction://media"/>
            <a:extLst>
              <a:ext uri="{FF2B5EF4-FFF2-40B4-BE49-F238E27FC236}">
                <a16:creationId xmlns:a16="http://schemas.microsoft.com/office/drawing/2014/main" id="{1830B501-F458-9230-86E9-CB0A245D70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417" y="0"/>
            <a:ext cx="11429165" cy="6858000"/>
          </a:xfrm>
        </p:spPr>
      </p:pic>
    </p:spTree>
    <p:extLst>
      <p:ext uri="{BB962C8B-B14F-4D97-AF65-F5344CB8AC3E}">
        <p14:creationId xmlns:p14="http://schemas.microsoft.com/office/powerpoint/2010/main" val="168809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278921-AC89-BEBB-1834-CE44E2A40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Boids3">
            <a:hlinkClick r:id="" action="ppaction://media"/>
            <a:extLst>
              <a:ext uri="{FF2B5EF4-FFF2-40B4-BE49-F238E27FC236}">
                <a16:creationId xmlns:a16="http://schemas.microsoft.com/office/drawing/2014/main" id="{2D8ACBAD-FBB6-BB6D-0CCD-ED2BD55651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417" y="0"/>
            <a:ext cx="11429165" cy="6858000"/>
          </a:xfrm>
        </p:spPr>
      </p:pic>
    </p:spTree>
    <p:extLst>
      <p:ext uri="{BB962C8B-B14F-4D97-AF65-F5344CB8AC3E}">
        <p14:creationId xmlns:p14="http://schemas.microsoft.com/office/powerpoint/2010/main" val="210081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ワイド画面</PresentationFormat>
  <Paragraphs>0</Paragraphs>
  <Slides>4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Yuki Okuno</dc:creator>
  <cp:lastModifiedBy>Yuki Okuno</cp:lastModifiedBy>
  <cp:revision>2</cp:revision>
  <dcterms:created xsi:type="dcterms:W3CDTF">2022-07-19T11:02:17Z</dcterms:created>
  <dcterms:modified xsi:type="dcterms:W3CDTF">2022-07-19T11:03:41Z</dcterms:modified>
</cp:coreProperties>
</file>